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920038" cy="5400675"/>
  <p:notesSz cx="6858000" cy="9144000"/>
  <p:defaultTextStyle>
    <a:defPPr>
      <a:defRPr lang="de-DE"/>
    </a:defPPr>
    <a:lvl1pPr marL="0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1pPr>
    <a:lvl2pPr marL="319674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2pPr>
    <a:lvl3pPr marL="639348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3pPr>
    <a:lvl4pPr marL="959023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4pPr>
    <a:lvl5pPr marL="1278697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5pPr>
    <a:lvl6pPr marL="1598371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6pPr>
    <a:lvl7pPr marL="1918045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7pPr>
    <a:lvl8pPr marL="2237720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8pPr>
    <a:lvl9pPr marL="2557394" algn="l" defTabSz="639348" rtl="0" eaLnBrk="1" latinLnBrk="0" hangingPunct="1">
      <a:defRPr sz="12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13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883861"/>
            <a:ext cx="6732032" cy="1880235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836605"/>
            <a:ext cx="5940029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9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551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287536"/>
            <a:ext cx="1707758" cy="457682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87536"/>
            <a:ext cx="5024274" cy="457682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8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227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346420"/>
            <a:ext cx="6831033" cy="2246530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3614203"/>
            <a:ext cx="6831033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75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50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437680"/>
            <a:ext cx="3366016" cy="342667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437680"/>
            <a:ext cx="3366016" cy="342667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17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87537"/>
            <a:ext cx="6831033" cy="104388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323916"/>
            <a:ext cx="3350547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972747"/>
            <a:ext cx="3350547" cy="29016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323916"/>
            <a:ext cx="3367048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1972747"/>
            <a:ext cx="3367048" cy="29016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25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594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03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60045"/>
            <a:ext cx="2554418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777598"/>
            <a:ext cx="4009519" cy="3837980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620202"/>
            <a:ext cx="2554418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79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60045"/>
            <a:ext cx="2554418" cy="1260158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777598"/>
            <a:ext cx="4009519" cy="3837980"/>
          </a:xfrm>
        </p:spPr>
        <p:txBody>
          <a:bodyPr anchor="t"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620202"/>
            <a:ext cx="2554418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132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87537"/>
            <a:ext cx="6831033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437680"/>
            <a:ext cx="6831033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5005627"/>
            <a:ext cx="1782009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44C9E-A968-4B85-86F5-338D0F3F50BE}" type="datetimeFigureOut">
              <a:rPr lang="de-DE" smtClean="0"/>
              <a:t>03.05.2017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5005627"/>
            <a:ext cx="2673013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5005627"/>
            <a:ext cx="1782009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BE7E8-54A7-48AD-885F-42CD9CA4E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633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76200" y="85724"/>
            <a:ext cx="7772399" cy="5248275"/>
            <a:chOff x="404395" y="512218"/>
            <a:chExt cx="7338261" cy="5017214"/>
          </a:xfrm>
        </p:grpSpPr>
        <p:sp>
          <p:nvSpPr>
            <p:cNvPr id="6" name="Abgerundetes Rechteck 5"/>
            <p:cNvSpPr/>
            <p:nvPr/>
          </p:nvSpPr>
          <p:spPr>
            <a:xfrm>
              <a:off x="404395" y="831850"/>
              <a:ext cx="7338261" cy="4697582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Abgerundetes Rechteck 6"/>
            <p:cNvSpPr/>
            <p:nvPr/>
          </p:nvSpPr>
          <p:spPr>
            <a:xfrm>
              <a:off x="6032500" y="1371600"/>
              <a:ext cx="1174750" cy="755650"/>
            </a:xfrm>
            <a:prstGeom prst="roundRect">
              <a:avLst>
                <a:gd name="adj" fmla="val 3179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Ellipse 7"/>
            <p:cNvSpPr/>
            <p:nvPr/>
          </p:nvSpPr>
          <p:spPr>
            <a:xfrm>
              <a:off x="2578100" y="1752600"/>
              <a:ext cx="2957058" cy="2994110"/>
            </a:xfrm>
            <a:prstGeom prst="ellipse">
              <a:avLst/>
            </a:prstGeom>
            <a:noFill/>
            <a:ln w="317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Abgerundetes Rechteck 8"/>
            <p:cNvSpPr/>
            <p:nvPr/>
          </p:nvSpPr>
          <p:spPr>
            <a:xfrm>
              <a:off x="1346200" y="512218"/>
              <a:ext cx="1066800" cy="859382"/>
            </a:xfrm>
            <a:prstGeom prst="roundRect">
              <a:avLst>
                <a:gd name="adj" fmla="val 4376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36266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Uni Potsdam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boessenkool</dc:creator>
  <cp:lastModifiedBy>boessenkool</cp:lastModifiedBy>
  <cp:revision>3</cp:revision>
  <dcterms:created xsi:type="dcterms:W3CDTF">2017-05-03T10:48:24Z</dcterms:created>
  <dcterms:modified xsi:type="dcterms:W3CDTF">2017-05-03T10:52:59Z</dcterms:modified>
</cp:coreProperties>
</file>